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587" r:id="rId3"/>
    <p:sldId id="588" r:id="rId4"/>
    <p:sldId id="589" r:id="rId5"/>
    <p:sldId id="590" r:id="rId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AFF0"/>
    <a:srgbClr val="E7E7E8"/>
    <a:srgbClr val="44546A"/>
    <a:srgbClr val="3B4756"/>
    <a:srgbClr val="727272"/>
    <a:srgbClr val="3989C8"/>
    <a:srgbClr val="7C7C7C"/>
    <a:srgbClr val="7F7F7F"/>
    <a:srgbClr val="449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53" autoAdjust="0"/>
    <p:restoredTop sz="81897" autoAdjust="0"/>
  </p:normalViewPr>
  <p:slideViewPr>
    <p:cSldViewPr snapToGrid="0" snapToObjects="1">
      <p:cViewPr>
        <p:scale>
          <a:sx n="192" d="100"/>
          <a:sy n="192" d="100"/>
        </p:scale>
        <p:origin x="208" y="240"/>
      </p:cViewPr>
      <p:guideLst>
        <p:guide orient="horz" pos="2160"/>
        <p:guide pos="312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7AAB4-F037-DD4F-971B-E553FD689BE8}" type="datetimeFigureOut">
              <a:rPr kumimoji="1" lang="ko-KR" altLang="en-US" smtClean="0"/>
              <a:t>2021. 11. 10.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BF0B0-CB50-5C4D-B184-CD78000482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65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F0B0-CB50-5C4D-B184-CD7800048251}" type="slidenum">
              <a:rPr kumimoji="1" lang="ko-KR" altLang="en-US" smtClean="0"/>
              <a:t>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052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F0B0-CB50-5C4D-B184-CD780004825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6279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F0B0-CB50-5C4D-B184-CD780004825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681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F0B0-CB50-5C4D-B184-CD780004825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803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BF0B0-CB50-5C4D-B184-CD780004825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502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6"/>
          <p:cNvGrpSpPr/>
          <p:nvPr/>
        </p:nvGrpSpPr>
        <p:grpSpPr>
          <a:xfrm>
            <a:off x="0" y="0"/>
            <a:ext cx="5619519" cy="6858000"/>
            <a:chOff x="2182761" y="3251868"/>
            <a:chExt cx="1164112" cy="1420670"/>
          </a:xfrm>
        </p:grpSpPr>
        <p:sp>
          <p:nvSpPr>
            <p:cNvPr id="16" name="Right Triangle 4"/>
            <p:cNvSpPr/>
            <p:nvPr/>
          </p:nvSpPr>
          <p:spPr>
            <a:xfrm>
              <a:off x="2182761" y="3508426"/>
              <a:ext cx="1164112" cy="1164112"/>
            </a:xfrm>
            <a:prstGeom prst="rtTriangle">
              <a:avLst/>
            </a:prstGeom>
            <a:solidFill>
              <a:schemeClr val="tx2">
                <a:lumMod val="60000"/>
                <a:lumOff val="4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en-GB" sz="1350"/>
            </a:p>
          </p:txBody>
        </p:sp>
        <p:sp>
          <p:nvSpPr>
            <p:cNvPr id="17" name="Right Triangle 5"/>
            <p:cNvSpPr/>
            <p:nvPr/>
          </p:nvSpPr>
          <p:spPr>
            <a:xfrm rot="5400000">
              <a:off x="2182761" y="3251868"/>
              <a:ext cx="836092" cy="836092"/>
            </a:xfrm>
            <a:prstGeom prst="rtTriangle">
              <a:avLst/>
            </a:prstGeom>
            <a:solidFill>
              <a:schemeClr val="tx2">
                <a:lumMod val="7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2122" y="1127147"/>
            <a:ext cx="7651479" cy="2910794"/>
          </a:xfrm>
          <a:noFill/>
        </p:spPr>
        <p:txBody>
          <a:bodyPr vert="horz" wrap="square" lIns="91440" tIns="45720" rIns="91440" bIns="45720" anchor="ctr">
            <a:normAutofit/>
          </a:bodyPr>
          <a:lstStyle>
            <a:lvl1pPr algn="ctr">
              <a:defRPr kumimoji="0" sz="4800"/>
            </a:lvl1pPr>
          </a:lstStyle>
          <a:p>
            <a:pPr lvl="0">
              <a:defRPr/>
            </a:pPr>
            <a:r>
              <a:rPr lang="ko-KR" altLang="en-US">
                <a:solidFill>
                  <a:schemeClr val="tx2">
                    <a:lumMod val="50000"/>
                  </a:schemeClr>
                </a:solidFill>
              </a:rPr>
              <a:t>마스터 제목 스타일 편집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4267" y="4227517"/>
            <a:ext cx="5940742" cy="689654"/>
          </a:xfrm>
        </p:spPr>
        <p:txBody>
          <a:bodyPr vert="horz" wrap="square" lIns="91440" tIns="45720" rIns="91440" bIns="45720" anchor="ctr">
            <a:normAutofit/>
          </a:bodyPr>
          <a:lstStyle>
            <a:lvl1pPr marL="0" indent="0" algn="ctr">
              <a:buNone/>
              <a:defRPr kumimoji="0"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>
                <a:solidFill>
                  <a:schemeClr val="tx2">
                    <a:lumMod val="70000"/>
                  </a:schemeClr>
                </a:solidFill>
              </a:rPr>
              <a:t>클릭하여 마스터 부제목 스타일 편집</a:t>
            </a:r>
            <a:endParaRPr lang="en-US">
              <a:solidFill>
                <a:schemeClr val="tx2">
                  <a:lumMod val="70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5767" y="453074"/>
            <a:ext cx="1378201" cy="1049455"/>
          </a:xfrm>
          <a:prstGeom prst="rect">
            <a:avLst/>
          </a:prstGeom>
        </p:spPr>
      </p:pic>
      <p:sp>
        <p:nvSpPr>
          <p:cNvPr id="18" name="텍스트 상자 7"/>
          <p:cNvSpPr txBox="1"/>
          <p:nvPr/>
        </p:nvSpPr>
        <p:spPr>
          <a:xfrm>
            <a:off x="356392" y="1512319"/>
            <a:ext cx="1587138" cy="25134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algn="just">
              <a:defRPr/>
            </a:pPr>
            <a:r>
              <a:rPr kumimoji="1" lang="en-US" altLang="ko-KR" sz="1050" kern="11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Build Your Own Cloud</a:t>
            </a:r>
            <a:endParaRPr kumimoji="1" lang="ko-KR" altLang="en-US" sz="1050" kern="11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90738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60204" y="267024"/>
            <a:ext cx="583628" cy="481168"/>
          </a:xfrm>
          <a:prstGeom prst="rect">
            <a:avLst/>
          </a:prstGeom>
        </p:spPr>
      </p:pic>
      <p:sp>
        <p:nvSpPr>
          <p:cNvPr id="8" name="Right Triangle 4"/>
          <p:cNvSpPr/>
          <p:nvPr/>
        </p:nvSpPr>
        <p:spPr>
          <a:xfrm rot="16200000">
            <a:off x="5876926" y="2821932"/>
            <a:ext cx="4036068" cy="4036067"/>
          </a:xfrm>
          <a:prstGeom prst="rtTriangle">
            <a:avLst/>
          </a:prstGeom>
          <a:solidFill>
            <a:schemeClr val="tx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sp>
        <p:nvSpPr>
          <p:cNvPr id="9" name="Right Triangle 5"/>
          <p:cNvSpPr/>
          <p:nvPr/>
        </p:nvSpPr>
        <p:spPr>
          <a:xfrm rot="5400000">
            <a:off x="0" y="0"/>
            <a:ext cx="4036068" cy="4036068"/>
          </a:xfrm>
          <a:prstGeom prst="rtTriangle">
            <a:avLst/>
          </a:prstGeom>
          <a:solidFill>
            <a:schemeClr val="tx2">
              <a:lumMod val="7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928" y="1792930"/>
            <a:ext cx="8543925" cy="2852737"/>
          </a:xfrm>
        </p:spPr>
        <p:txBody>
          <a:bodyPr vert="horz" wrap="square" lIns="91440" tIns="45720" rIns="91440" bIns="45720" anchor="ctr">
            <a:normAutofit/>
          </a:bodyPr>
          <a:lstStyle>
            <a:lvl1pPr marL="0" algn="ctr" rtl="0" eaLnBrk="1" latinLnBrk="1" hangingPunct="1">
              <a:lnSpc>
                <a:spcPct val="90000"/>
              </a:lnSpc>
              <a:spcBef>
                <a:spcPct val="0"/>
              </a:spcBef>
              <a:defRPr kumimoji="0" sz="4700" b="1" i="0" u="none" strike="noStrike" cap="none" normalizeH="0" baseline="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>
                <a:solidFill>
                  <a:schemeClr val="tx2"/>
                </a:solidFill>
              </a:rPr>
              <a:t>마스터 제목 스타일 편집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ight Triangle 5"/>
          <p:cNvSpPr/>
          <p:nvPr/>
        </p:nvSpPr>
        <p:spPr>
          <a:xfrm rot="5400000">
            <a:off x="0" y="0"/>
            <a:ext cx="1547662" cy="1547662"/>
          </a:xfrm>
          <a:prstGeom prst="rtTriangle">
            <a:avLst/>
          </a:prstGeom>
          <a:solidFill>
            <a:schemeClr val="tx2">
              <a:lumMod val="7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sp>
        <p:nvSpPr>
          <p:cNvPr id="14" name="TextBox 13"/>
          <p:cNvSpPr txBox="1"/>
          <p:nvPr/>
        </p:nvSpPr>
        <p:spPr>
          <a:xfrm>
            <a:off x="9203137" y="6332434"/>
            <a:ext cx="556160" cy="40165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1EDE1B64-0D78-438F-8108-EC00E9232454}" type="slidenum">
              <a:rPr kumimoji="1" lang="ko-KR" altLang="en-US" sz="1200" smtClean="0">
                <a:solidFill>
                  <a:schemeClr val="bg1"/>
                </a:solidFill>
                <a:latin typeface="+mn-ea"/>
              </a:rPr>
              <a:pPr algn="r"/>
              <a:t>‹#›</a:t>
            </a:fld>
            <a:endParaRPr kumimoji="1" lang="ko-KR" altLang="en-US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1699115"/>
      </p:ext>
    </p:extLst>
  </p:cSld>
  <p:clrMapOvr>
    <a:masterClrMapping/>
  </p:clrMapOvr>
  <p:transition/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4"/>
          <p:cNvSpPr/>
          <p:nvPr/>
        </p:nvSpPr>
        <p:spPr>
          <a:xfrm rot="16200000">
            <a:off x="5876926" y="2821932"/>
            <a:ext cx="4036068" cy="4036067"/>
          </a:xfrm>
          <a:prstGeom prst="rtTriangle">
            <a:avLst/>
          </a:prstGeom>
          <a:solidFill>
            <a:schemeClr val="tx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sp>
        <p:nvSpPr>
          <p:cNvPr id="14" name="Right Triangle 5"/>
          <p:cNvSpPr/>
          <p:nvPr/>
        </p:nvSpPr>
        <p:spPr>
          <a:xfrm rot="10800000">
            <a:off x="5876925" y="0"/>
            <a:ext cx="4036068" cy="4036068"/>
          </a:xfrm>
          <a:prstGeom prst="rtTriangle">
            <a:avLst/>
          </a:prstGeom>
          <a:solidFill>
            <a:schemeClr val="tx2">
              <a:lumMod val="7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sp>
        <p:nvSpPr>
          <p:cNvPr id="9" name="Right Triangle 5"/>
          <p:cNvSpPr/>
          <p:nvPr/>
        </p:nvSpPr>
        <p:spPr>
          <a:xfrm rot="5400000">
            <a:off x="0" y="0"/>
            <a:ext cx="4036068" cy="4036068"/>
          </a:xfrm>
          <a:prstGeom prst="rtTriangle">
            <a:avLst/>
          </a:prstGeom>
          <a:solidFill>
            <a:schemeClr val="tx2">
              <a:lumMod val="7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78" y="1992955"/>
            <a:ext cx="8543925" cy="2852737"/>
          </a:xfrm>
        </p:spPr>
        <p:txBody>
          <a:bodyPr vert="horz" wrap="square" lIns="91440" tIns="45720" rIns="91440" bIns="45720" anchor="ctr">
            <a:normAutofit/>
          </a:bodyPr>
          <a:lstStyle>
            <a:lvl1pPr marL="0" algn="ctr" rtl="0" eaLnBrk="1" latinLnBrk="1" hangingPunct="1">
              <a:lnSpc>
                <a:spcPct val="90000"/>
              </a:lnSpc>
              <a:spcBef>
                <a:spcPct val="0"/>
              </a:spcBef>
              <a:defRPr kumimoji="0" sz="4700" b="1" i="0" u="none" strike="noStrike" cap="none" normalizeH="0" baseline="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>
                <a:solidFill>
                  <a:schemeClr val="tx2"/>
                </a:solidFill>
              </a:rPr>
              <a:t>마스터 제목 스타일 편집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Right Triangle 4"/>
          <p:cNvSpPr/>
          <p:nvPr/>
        </p:nvSpPr>
        <p:spPr>
          <a:xfrm>
            <a:off x="0" y="2821932"/>
            <a:ext cx="4036068" cy="4036067"/>
          </a:xfrm>
          <a:prstGeom prst="rtTriangle">
            <a:avLst/>
          </a:prstGeom>
          <a:solidFill>
            <a:schemeClr val="tx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68750" y="268762"/>
            <a:ext cx="571501" cy="4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2267"/>
      </p:ext>
    </p:extLst>
  </p:cSld>
  <p:clrMapOvr>
    <a:masterClrMapping/>
  </p:clrMapOvr>
  <p:transition/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9" name="직선 연결선 638"/>
          <p:cNvCxnSpPr>
            <a:stCxn id="16" idx="2"/>
          </p:cNvCxnSpPr>
          <p:nvPr/>
        </p:nvCxnSpPr>
        <p:spPr>
          <a:xfrm>
            <a:off x="-9525" y="688956"/>
            <a:ext cx="9784894" cy="0"/>
          </a:xfrm>
          <a:prstGeom prst="line">
            <a:avLst/>
          </a:prstGeom>
          <a:ln w="38100" algn="ctr">
            <a:solidFill>
              <a:schemeClr val="tx2">
                <a:lumMod val="60000"/>
                <a:lumOff val="40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Right Triangle 4"/>
          <p:cNvSpPr/>
          <p:nvPr/>
        </p:nvSpPr>
        <p:spPr>
          <a:xfrm rot="16200000">
            <a:off x="8834627" y="5790818"/>
            <a:ext cx="1076707" cy="1076707"/>
          </a:xfrm>
          <a:prstGeom prst="rtTriangle">
            <a:avLst/>
          </a:prstGeom>
          <a:solidFill>
            <a:schemeClr val="tx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3" name="텍스트 상자 7"/>
          <p:cNvSpPr txBox="1"/>
          <p:nvPr userDrawn="1"/>
        </p:nvSpPr>
        <p:spPr>
          <a:xfrm>
            <a:off x="8092866" y="342382"/>
            <a:ext cx="1645711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spAutoFit/>
          </a:bodyPr>
          <a:lstStyle/>
          <a:p>
            <a:pPr lvl="0" algn="r">
              <a:defRPr/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Build Your Own Cloud</a:t>
            </a:r>
            <a:endParaRPr kumimoji="1" lang="ko-KR" altLang="en-US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8284676" y="221128"/>
            <a:ext cx="1419718" cy="157746"/>
          </a:xfrm>
          <a:prstGeom prst="rect">
            <a:avLst/>
          </a:prstGeom>
        </p:spPr>
      </p:pic>
      <p:sp>
        <p:nvSpPr>
          <p:cNvPr id="16" name="Right Triangle 4"/>
          <p:cNvSpPr/>
          <p:nvPr/>
        </p:nvSpPr>
        <p:spPr>
          <a:xfrm>
            <a:off x="-9525" y="-6350"/>
            <a:ext cx="714356" cy="695306"/>
          </a:xfrm>
          <a:prstGeom prst="rtTriangle">
            <a:avLst/>
          </a:prstGeom>
          <a:solidFill>
            <a:schemeClr val="tx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46" y="0"/>
            <a:ext cx="6191038" cy="695577"/>
          </a:xfrm>
        </p:spPr>
        <p:txBody>
          <a:bodyPr vert="horz" wrap="square" lIns="91440" tIns="45720" rIns="91440" bIns="45720" anchor="ctr">
            <a:normAutofit/>
          </a:bodyPr>
          <a:lstStyle>
            <a:lvl1pPr marL="0" algn="l" rtl="0" eaLnBrk="1" latinLnBrk="1" hangingPunct="1">
              <a:lnSpc>
                <a:spcPct val="90000"/>
              </a:lnSpc>
              <a:spcBef>
                <a:spcPct val="0"/>
              </a:spcBef>
              <a:defRPr kumimoji="0" sz="2600" b="1" i="0" u="none" strike="noStrike" cap="none" normalizeH="0" baseline="0">
                <a:solidFill>
                  <a:schemeClr val="tx2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>
                <a:solidFill>
                  <a:schemeClr val="tx2"/>
                </a:solidFill>
              </a:rPr>
              <a:t>마스터 제목 스타일 편집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37" name="Right Triangle 5"/>
          <p:cNvSpPr/>
          <p:nvPr/>
        </p:nvSpPr>
        <p:spPr>
          <a:xfrm rot="5400000">
            <a:off x="-7926" y="-9526"/>
            <a:ext cx="721996" cy="721996"/>
          </a:xfrm>
          <a:prstGeom prst="rtTriangle">
            <a:avLst/>
          </a:prstGeom>
          <a:solidFill>
            <a:schemeClr val="tx2">
              <a:lumMod val="7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GB" sz="1350"/>
          </a:p>
        </p:txBody>
      </p:sp>
      <p:sp>
        <p:nvSpPr>
          <p:cNvPr id="22" name="TextBox 21"/>
          <p:cNvSpPr txBox="1"/>
          <p:nvPr/>
        </p:nvSpPr>
        <p:spPr>
          <a:xfrm>
            <a:off x="9203137" y="6332434"/>
            <a:ext cx="556160" cy="40165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1EDE1B64-0D78-438F-8108-EC00E9232454}" type="slidenum">
              <a:rPr kumimoji="1" lang="ko-KR" altLang="en-US" sz="1200" smtClean="0">
                <a:solidFill>
                  <a:schemeClr val="bg1"/>
                </a:solidFill>
                <a:latin typeface="+mn-ea"/>
              </a:rPr>
              <a:pPr algn="r"/>
              <a:t>‹#›</a:t>
            </a:fld>
            <a:endParaRPr kumimoji="1"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642" y="6534067"/>
            <a:ext cx="3020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Copyright © 2021 </a:t>
            </a:r>
            <a:r>
              <a:rPr kumimoji="1" lang="en-US" altLang="ko-KR" sz="10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Acornsoft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All Rights Reserved</a:t>
            </a:r>
            <a:endParaRPr kumimoji="1"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0" y="6448815"/>
            <a:ext cx="9372981" cy="3263"/>
          </a:xfrm>
          <a:prstGeom prst="line">
            <a:avLst/>
          </a:prstGeom>
          <a:ln>
            <a:solidFill>
              <a:srgbClr val="92A2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29012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1854" y="365127"/>
            <a:ext cx="7510931" cy="69557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5216" y="1584960"/>
            <a:ext cx="8778240" cy="459200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8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/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.AppleSystemUIFont"/>
        <a:buChar char="-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891047" y="2298965"/>
            <a:ext cx="6402582" cy="15155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r"/>
            <a:r>
              <a:rPr kumimoji="1" lang="en-US" altLang="ko-KR" sz="4000" dirty="0"/>
              <a:t>k8s provisioning using Ansible</a:t>
            </a:r>
          </a:p>
        </p:txBody>
      </p:sp>
    </p:spTree>
    <p:extLst>
      <p:ext uri="{BB962C8B-B14F-4D97-AF65-F5344CB8AC3E}">
        <p14:creationId xmlns:p14="http://schemas.microsoft.com/office/powerpoint/2010/main" val="24951698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625928" y="160149"/>
            <a:ext cx="6482237" cy="3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kumimoji="1" lang="en-US" altLang="ko-KR" sz="2000" dirty="0">
                <a:solidFill>
                  <a:schemeClr val="tx2"/>
                </a:solidFill>
              </a:rPr>
              <a:t>Ansible </a:t>
            </a:r>
            <a:r>
              <a:rPr kumimoji="1" lang="ko-KR" altLang="en-US" sz="2000" dirty="0">
                <a:solidFill>
                  <a:schemeClr val="tx2"/>
                </a:solidFill>
              </a:rPr>
              <a:t>동작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1B3481-ED11-E649-9E13-85FB866B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8" y="1831810"/>
            <a:ext cx="8635291" cy="4467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D2967E-EA73-D546-8673-124B07178015}"/>
              </a:ext>
            </a:extLst>
          </p:cNvPr>
          <p:cNvSpPr txBox="1"/>
          <p:nvPr/>
        </p:nvSpPr>
        <p:spPr>
          <a:xfrm>
            <a:off x="224879" y="802580"/>
            <a:ext cx="86314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400" dirty="0">
                <a:latin typeface="+mn-ea"/>
              </a:rPr>
              <a:t>Ansible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 err="1">
                <a:latin typeface="+mn-ea"/>
              </a:rPr>
              <a:t>클라우드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프로비저닝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구성 관리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애플리케이션 배포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서비스 내 오케스트레이션 및 기타 여러 </a:t>
            </a:r>
            <a:r>
              <a:rPr lang="en-US" altLang="ko-KR" sz="1400" dirty="0">
                <a:latin typeface="+mn-ea"/>
              </a:rPr>
              <a:t>IT </a:t>
            </a:r>
            <a:r>
              <a:rPr lang="ko-KR" altLang="en-US" sz="1400" dirty="0">
                <a:latin typeface="+mn-ea"/>
              </a:rPr>
              <a:t>요구 사항을 자동화하는 근본적으로 단순한 </a:t>
            </a:r>
            <a:r>
              <a:rPr lang="en-US" altLang="ko-KR" sz="1400" dirty="0">
                <a:latin typeface="+mn-ea"/>
              </a:rPr>
              <a:t>IT </a:t>
            </a:r>
            <a:r>
              <a:rPr lang="ko-KR" altLang="en-US" sz="1400" dirty="0">
                <a:latin typeface="+mn-ea"/>
              </a:rPr>
              <a:t>자동화 </a:t>
            </a:r>
            <a:r>
              <a:rPr lang="ko-KR" altLang="en-US" sz="1400" dirty="0" err="1">
                <a:latin typeface="+mn-ea"/>
              </a:rPr>
              <a:t>엔진임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71450" indent="-171450" latinLnBrk="0">
              <a:buFontTx/>
              <a:buChar char="-"/>
            </a:pPr>
            <a:r>
              <a:rPr lang="en-US" altLang="ko-KR" sz="1400" dirty="0" err="1">
                <a:latin typeface="+mn-ea"/>
              </a:rPr>
              <a:t>Yaml</a:t>
            </a:r>
            <a:r>
              <a:rPr lang="ko-KR" altLang="en-US" sz="1400" dirty="0">
                <a:latin typeface="+mn-ea"/>
              </a:rPr>
              <a:t>로 기술된 </a:t>
            </a:r>
            <a:r>
              <a:rPr lang="en-US" altLang="ko-KR" sz="1400" dirty="0">
                <a:latin typeface="+mn-ea"/>
              </a:rPr>
              <a:t>playbook</a:t>
            </a:r>
            <a:r>
              <a:rPr lang="ko-KR" altLang="en-US" sz="1400" dirty="0">
                <a:latin typeface="+mn-ea"/>
              </a:rPr>
              <a:t>에 대해 </a:t>
            </a:r>
            <a:r>
              <a:rPr lang="en-US" altLang="ko-KR" sz="1400" dirty="0">
                <a:latin typeface="+mn-ea"/>
              </a:rPr>
              <a:t>"Ansible Module"</a:t>
            </a:r>
            <a:r>
              <a:rPr lang="ko-KR" altLang="en-US" sz="1400" dirty="0">
                <a:latin typeface="+mn-ea"/>
              </a:rPr>
              <a:t>이라는 스크립트를 노드에 </a:t>
            </a:r>
            <a:r>
              <a:rPr lang="ko-KR" altLang="en-US" sz="1400" dirty="0" err="1">
                <a:latin typeface="+mn-ea"/>
              </a:rPr>
              <a:t>푸쉬하여</a:t>
            </a:r>
            <a:r>
              <a:rPr lang="ko-KR" altLang="en-US" sz="1400" dirty="0">
                <a:latin typeface="+mn-ea"/>
              </a:rPr>
              <a:t> 작동함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45282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625928" y="160149"/>
            <a:ext cx="6482237" cy="3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kumimoji="1" lang="en-US" altLang="ko-KR" sz="2000" dirty="0">
                <a:solidFill>
                  <a:schemeClr val="tx2"/>
                </a:solidFill>
              </a:rPr>
              <a:t>Ansible script </a:t>
            </a:r>
            <a:r>
              <a:rPr kumimoji="1" lang="ko-KR" altLang="en-US" sz="2000" dirty="0">
                <a:solidFill>
                  <a:schemeClr val="tx2"/>
                </a:solidFill>
              </a:rPr>
              <a:t>디렉토리 구성 및 역할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FA2B7-40DD-0045-BC17-F5EC6DB8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1" y="893415"/>
            <a:ext cx="2163861" cy="5071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3C3AFA-8C20-794A-AB86-FF20B9416104}"/>
              </a:ext>
            </a:extLst>
          </p:cNvPr>
          <p:cNvSpPr txBox="1"/>
          <p:nvPr/>
        </p:nvSpPr>
        <p:spPr>
          <a:xfrm>
            <a:off x="615073" y="5989656"/>
            <a:ext cx="1342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+mn-ea"/>
              </a:rPr>
              <a:t>Directory</a:t>
            </a:r>
            <a:r>
              <a:rPr kumimoji="1" lang="ko-KR" altLang="en-US" sz="1000" dirty="0">
                <a:latin typeface="+mn-ea"/>
              </a:rPr>
              <a:t> 구성</a:t>
            </a:r>
            <a:endParaRPr kumimoji="1" lang="ko-Kore-KR" altLang="en-US" sz="10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DE288-59FC-224C-A75E-9A6FD69AE6B0}"/>
              </a:ext>
            </a:extLst>
          </p:cNvPr>
          <p:cNvSpPr txBox="1"/>
          <p:nvPr/>
        </p:nvSpPr>
        <p:spPr>
          <a:xfrm>
            <a:off x="3163108" y="1450818"/>
            <a:ext cx="478174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+mn-ea"/>
              </a:rPr>
              <a:t>설치 대상 호스트</a:t>
            </a:r>
            <a:r>
              <a:rPr kumimoji="1" lang="en-US" altLang="ko-KR" sz="1200" b="1" dirty="0">
                <a:latin typeface="+mn-ea"/>
              </a:rPr>
              <a:t> </a:t>
            </a:r>
            <a:r>
              <a:rPr kumimoji="1" lang="ko-KR" altLang="en-US" sz="1200" b="1" dirty="0">
                <a:latin typeface="+mn-ea"/>
              </a:rPr>
              <a:t>정의</a:t>
            </a:r>
            <a:endParaRPr kumimoji="1" lang="en-US" altLang="ko-KR" sz="120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+mn-ea"/>
              </a:rPr>
              <a:t>호스트를 성격에 따라 그룹화 할 수 있음</a:t>
            </a:r>
            <a:r>
              <a:rPr kumimoji="1" lang="en-US" altLang="ko-KR" sz="1200" b="1" dirty="0">
                <a:latin typeface="+mn-ea"/>
              </a:rPr>
              <a:t>.</a:t>
            </a:r>
            <a:endParaRPr kumimoji="1" lang="ko-KR" altLang="en-US" sz="1200" b="1" dirty="0"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6732558-22DC-DC42-B2D6-1EDA9FD5A39C}"/>
              </a:ext>
            </a:extLst>
          </p:cNvPr>
          <p:cNvSpPr/>
          <p:nvPr/>
        </p:nvSpPr>
        <p:spPr>
          <a:xfrm>
            <a:off x="1221014" y="1450818"/>
            <a:ext cx="65345" cy="60267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2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marL="285750" marR="0" indent="-28575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Font typeface="Arial"/>
              <a:buChar char="•"/>
            </a:pPr>
            <a:endParaRPr kumimoji="1" lang="ko-Kore-KR" altLang="en-US" sz="1400" b="1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A349CCEF-0351-9C4E-BB02-018E0AF2FDDC}"/>
              </a:ext>
            </a:extLst>
          </p:cNvPr>
          <p:cNvCxnSpPr>
            <a:stCxn id="5" idx="6"/>
            <a:endCxn id="9" idx="1"/>
          </p:cNvCxnSpPr>
          <p:nvPr/>
        </p:nvCxnSpPr>
        <p:spPr>
          <a:xfrm>
            <a:off x="1286359" y="1480952"/>
            <a:ext cx="1876749" cy="200699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8C53FE-4BFC-614B-A53E-98A6201A8C65}"/>
              </a:ext>
            </a:extLst>
          </p:cNvPr>
          <p:cNvSpPr txBox="1"/>
          <p:nvPr/>
        </p:nvSpPr>
        <p:spPr>
          <a:xfrm>
            <a:off x="3163107" y="926217"/>
            <a:ext cx="478174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+mn-ea"/>
              </a:rPr>
              <a:t>All(</a:t>
            </a:r>
            <a:r>
              <a:rPr kumimoji="1" lang="ko-KR" altLang="en-US" sz="1200" b="1" dirty="0">
                <a:latin typeface="+mn-ea"/>
              </a:rPr>
              <a:t>모든 대상 호스트</a:t>
            </a:r>
            <a:r>
              <a:rPr kumimoji="1" lang="en-US" altLang="ko-KR" sz="1200" b="1" dirty="0">
                <a:latin typeface="+mn-ea"/>
              </a:rPr>
              <a:t>)</a:t>
            </a:r>
            <a:r>
              <a:rPr kumimoji="1" lang="ko-KR" altLang="en-US" sz="1200" b="1" dirty="0">
                <a:latin typeface="+mn-ea"/>
              </a:rPr>
              <a:t>에 적용될 변수 설정</a:t>
            </a:r>
            <a:r>
              <a:rPr kumimoji="1" lang="en-US" altLang="ko-KR" sz="1200" b="1" dirty="0">
                <a:latin typeface="+mn-ea"/>
              </a:rPr>
              <a:t>.</a:t>
            </a:r>
            <a:r>
              <a:rPr kumimoji="1" lang="ko-KR" altLang="en-US" sz="1200" b="1" dirty="0">
                <a:latin typeface="+mn-ea"/>
              </a:rPr>
              <a:t> 예</a:t>
            </a:r>
            <a:r>
              <a:rPr kumimoji="1" lang="en-US" altLang="ko-KR" sz="1200" b="1" dirty="0">
                <a:latin typeface="+mn-ea"/>
              </a:rPr>
              <a:t>)</a:t>
            </a:r>
            <a:r>
              <a:rPr kumimoji="1" lang="ko-KR" altLang="en-US" sz="1200" b="1" dirty="0">
                <a:latin typeface="+mn-ea"/>
              </a:rPr>
              <a:t> </a:t>
            </a:r>
            <a:r>
              <a:rPr kumimoji="1" lang="en-US" altLang="ko-KR" sz="1200" b="1" dirty="0">
                <a:latin typeface="+mn-ea"/>
              </a:rPr>
              <a:t>k8s version, CRI(docker, </a:t>
            </a:r>
            <a:r>
              <a:rPr kumimoji="1" lang="en-US" altLang="ko-KR" sz="1200" b="1" dirty="0" err="1">
                <a:latin typeface="+mn-ea"/>
              </a:rPr>
              <a:t>containerd</a:t>
            </a:r>
            <a:r>
              <a:rPr kumimoji="1" lang="ko-KR" altLang="en-US" sz="1200" b="1" dirty="0">
                <a:latin typeface="+mn-ea"/>
              </a:rPr>
              <a:t> 선택</a:t>
            </a:r>
            <a:r>
              <a:rPr kumimoji="1" lang="en-US" altLang="ko-KR" sz="1200" b="1" dirty="0">
                <a:latin typeface="+mn-ea"/>
              </a:rPr>
              <a:t>)</a:t>
            </a:r>
            <a:r>
              <a:rPr kumimoji="1" lang="ko-KR" altLang="en-US" sz="1200" b="1" dirty="0">
                <a:latin typeface="+mn-ea"/>
              </a:rPr>
              <a:t> 등</a:t>
            </a:r>
          </a:p>
        </p:txBody>
      </p:sp>
      <p:sp>
        <p:nvSpPr>
          <p:cNvPr id="13" name="오른쪽 중괄호[R] 12">
            <a:extLst>
              <a:ext uri="{FF2B5EF4-FFF2-40B4-BE49-F238E27FC236}">
                <a16:creationId xmlns:a16="http://schemas.microsoft.com/office/drawing/2014/main" id="{A37D9699-13CE-7B43-B387-A1D3BD629A80}"/>
              </a:ext>
            </a:extLst>
          </p:cNvPr>
          <p:cNvSpPr/>
          <p:nvPr/>
        </p:nvSpPr>
        <p:spPr>
          <a:xfrm>
            <a:off x="1221014" y="1190950"/>
            <a:ext cx="45719" cy="1969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B719C253-40BB-334C-82A8-C65A8B270EE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253686" y="1157050"/>
            <a:ext cx="1909421" cy="132371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오른쪽 중괄호[R] 16">
            <a:extLst>
              <a:ext uri="{FF2B5EF4-FFF2-40B4-BE49-F238E27FC236}">
                <a16:creationId xmlns:a16="http://schemas.microsoft.com/office/drawing/2014/main" id="{97E35D5D-025B-5D4D-B6F2-5429D1E36EA0}"/>
              </a:ext>
            </a:extLst>
          </p:cNvPr>
          <p:cNvSpPr/>
          <p:nvPr/>
        </p:nvSpPr>
        <p:spPr>
          <a:xfrm>
            <a:off x="1343137" y="1873181"/>
            <a:ext cx="48000" cy="228069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44F07-37CE-6F4F-A73B-E674867F5FA1}"/>
              </a:ext>
            </a:extLst>
          </p:cNvPr>
          <p:cNvSpPr txBox="1"/>
          <p:nvPr/>
        </p:nvSpPr>
        <p:spPr>
          <a:xfrm>
            <a:off x="3163107" y="2104014"/>
            <a:ext cx="47817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+mn-ea"/>
              </a:rPr>
              <a:t>Playbook</a:t>
            </a:r>
            <a:r>
              <a:rPr kumimoji="1" lang="ko-KR" altLang="en-US" sz="1200" b="1" dirty="0">
                <a:latin typeface="+mn-ea"/>
              </a:rPr>
              <a:t>에서 호출되는 </a:t>
            </a:r>
            <a:r>
              <a:rPr kumimoji="1" lang="en-US" altLang="ko-KR" sz="1200" b="1" dirty="0">
                <a:latin typeface="+mn-ea"/>
              </a:rPr>
              <a:t>task</a:t>
            </a:r>
            <a:r>
              <a:rPr kumimoji="1" lang="ko-KR" altLang="en-US" sz="1200" b="1" dirty="0">
                <a:latin typeface="+mn-ea"/>
              </a:rPr>
              <a:t>의</a:t>
            </a:r>
            <a:r>
              <a:rPr kumimoji="1" lang="en-US" altLang="ko-KR" sz="1200" b="1" dirty="0">
                <a:latin typeface="+mn-ea"/>
              </a:rPr>
              <a:t> </a:t>
            </a:r>
            <a:r>
              <a:rPr kumimoji="1" lang="ko-KR" altLang="en-US" sz="1200" b="1" dirty="0">
                <a:latin typeface="+mn-ea"/>
              </a:rPr>
              <a:t>모임</a:t>
            </a:r>
            <a:r>
              <a:rPr kumimoji="1" lang="en-US" altLang="ko-KR" sz="120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+mn-ea"/>
              </a:rPr>
              <a:t>구성 요소</a:t>
            </a:r>
            <a:r>
              <a:rPr kumimoji="1" lang="en-US" altLang="ko-KR" sz="1200" b="1" dirty="0">
                <a:latin typeface="+mn-ea"/>
              </a:rPr>
              <a:t>:</a:t>
            </a:r>
            <a:r>
              <a:rPr kumimoji="1" lang="ko-KR" altLang="en-US" sz="1200" b="1" dirty="0">
                <a:latin typeface="+mn-ea"/>
              </a:rPr>
              <a:t> </a:t>
            </a:r>
            <a:r>
              <a:rPr kumimoji="1" lang="en-US" altLang="ko-KR" sz="1200" b="1" dirty="0">
                <a:latin typeface="+mn-ea"/>
              </a:rPr>
              <a:t>defaults, files, handlers, meta, tasks, templates, tests</a:t>
            </a:r>
            <a:endParaRPr kumimoji="1" lang="ko-KR" altLang="en-US" sz="1200" b="1" dirty="0">
              <a:latin typeface="+mn-ea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A05593CC-9182-464C-9818-A8C6C2F1428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391137" y="2427180"/>
            <a:ext cx="1771970" cy="586349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5AE032-FC6A-C947-83D3-1DAAC409E9B3}"/>
              </a:ext>
            </a:extLst>
          </p:cNvPr>
          <p:cNvSpPr txBox="1"/>
          <p:nvPr/>
        </p:nvSpPr>
        <p:spPr>
          <a:xfrm>
            <a:off x="3163107" y="3091583"/>
            <a:ext cx="478174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+mn-ea"/>
              </a:rPr>
              <a:t>업무에 따라 </a:t>
            </a:r>
            <a:r>
              <a:rPr kumimoji="1" lang="en-US" altLang="ko-KR" sz="1200" b="1" dirty="0">
                <a:latin typeface="+mn-ea"/>
              </a:rPr>
              <a:t>playbook</a:t>
            </a:r>
            <a:r>
              <a:rPr kumimoji="1" lang="ko-KR" altLang="en-US" sz="1200" b="1" dirty="0">
                <a:latin typeface="+mn-ea"/>
              </a:rPr>
              <a:t> 정의</a:t>
            </a:r>
            <a:endParaRPr kumimoji="1" lang="en-US" altLang="ko-KR" sz="120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latin typeface="+mn-ea"/>
              </a:rPr>
              <a:t>클러스터 설치</a:t>
            </a:r>
            <a:r>
              <a:rPr kumimoji="1" lang="en-US" altLang="ko-KR" sz="1200" b="1" dirty="0">
                <a:latin typeface="+mn-ea"/>
              </a:rPr>
              <a:t>,</a:t>
            </a:r>
            <a:r>
              <a:rPr kumimoji="1" lang="ko-KR" altLang="en-US" sz="1200" b="1" dirty="0">
                <a:latin typeface="+mn-ea"/>
              </a:rPr>
              <a:t> 업그레이드</a:t>
            </a:r>
            <a:r>
              <a:rPr kumimoji="1" lang="en-US" altLang="ko-KR" sz="1200" b="1" dirty="0">
                <a:latin typeface="+mn-ea"/>
              </a:rPr>
              <a:t>,</a:t>
            </a:r>
            <a:r>
              <a:rPr kumimoji="1" lang="ko-KR" altLang="en-US" sz="1200" b="1" dirty="0">
                <a:latin typeface="+mn-ea"/>
              </a:rPr>
              <a:t> 노드 추가</a:t>
            </a:r>
            <a:r>
              <a:rPr kumimoji="1" lang="en-US" altLang="ko-KR" sz="1200" b="1" dirty="0">
                <a:latin typeface="+mn-ea"/>
              </a:rPr>
              <a:t>/</a:t>
            </a:r>
            <a:r>
              <a:rPr kumimoji="1" lang="ko-KR" altLang="en-US" sz="1200" b="1" dirty="0">
                <a:latin typeface="+mn-ea"/>
              </a:rPr>
              <a:t>삭제</a:t>
            </a:r>
            <a:r>
              <a:rPr kumimoji="1" lang="en-US" altLang="ko-KR" sz="1200" b="1" dirty="0">
                <a:latin typeface="+mn-ea"/>
              </a:rPr>
              <a:t>,</a:t>
            </a:r>
            <a:r>
              <a:rPr kumimoji="1" lang="ko-KR" altLang="en-US" sz="1200" b="1" dirty="0">
                <a:latin typeface="+mn-ea"/>
              </a:rPr>
              <a:t> 클러스터 삭제</a:t>
            </a:r>
          </a:p>
        </p:txBody>
      </p:sp>
      <p:sp>
        <p:nvSpPr>
          <p:cNvPr id="23" name="오른쪽 중괄호[R] 22">
            <a:extLst>
              <a:ext uri="{FF2B5EF4-FFF2-40B4-BE49-F238E27FC236}">
                <a16:creationId xmlns:a16="http://schemas.microsoft.com/office/drawing/2014/main" id="{5258AE07-11C9-9E4A-A23B-AAA3EBC11E1B}"/>
              </a:ext>
            </a:extLst>
          </p:cNvPr>
          <p:cNvSpPr/>
          <p:nvPr/>
        </p:nvSpPr>
        <p:spPr>
          <a:xfrm>
            <a:off x="1637323" y="4275015"/>
            <a:ext cx="60932" cy="164123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C9FCC6DE-7A47-0C47-AB6F-920FBA8C2A57}"/>
              </a:ext>
            </a:extLst>
          </p:cNvPr>
          <p:cNvCxnSpPr>
            <a:cxnSpLocks/>
            <a:endCxn id="22" idx="1"/>
          </p:cNvCxnSpPr>
          <p:nvPr/>
        </p:nvCxnSpPr>
        <p:spPr>
          <a:xfrm rot="5400000" flipH="1" flipV="1">
            <a:off x="1540164" y="3480507"/>
            <a:ext cx="1781034" cy="146485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99AEEA-8EA6-EC40-9C25-5657BF01599D}"/>
              </a:ext>
            </a:extLst>
          </p:cNvPr>
          <p:cNvSpPr txBox="1"/>
          <p:nvPr/>
        </p:nvSpPr>
        <p:spPr>
          <a:xfrm>
            <a:off x="3163107" y="3847660"/>
            <a:ext cx="478174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+mn-ea"/>
              </a:rPr>
              <a:t>Ansible</a:t>
            </a:r>
            <a:r>
              <a:rPr kumimoji="1" lang="ko-KR" altLang="en-US" sz="1200" b="1" dirty="0">
                <a:latin typeface="+mn-ea"/>
              </a:rPr>
              <a:t> 설정 파일</a:t>
            </a:r>
            <a:endParaRPr kumimoji="1" lang="en-US" altLang="ko-KR" sz="120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latin typeface="+mn-ea"/>
              </a:rPr>
              <a:t>Ansible </a:t>
            </a:r>
            <a:r>
              <a:rPr kumimoji="1" lang="ko-KR" altLang="en-US" sz="1200" b="1" dirty="0">
                <a:latin typeface="+mn-ea"/>
              </a:rPr>
              <a:t>동작에 관련된 설정</a:t>
            </a:r>
            <a:r>
              <a:rPr kumimoji="1" lang="en-US" altLang="ko-KR" sz="1200" b="1" dirty="0">
                <a:latin typeface="+mn-ea"/>
              </a:rPr>
              <a:t>, SSH </a:t>
            </a:r>
            <a:r>
              <a:rPr kumimoji="1" lang="ko-KR" altLang="en-US" sz="1200" b="1" dirty="0">
                <a:latin typeface="+mn-ea"/>
              </a:rPr>
              <a:t>설정</a:t>
            </a: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01A3CF22-6DB7-004A-B3D9-39EABA2323C3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221014" y="4078493"/>
            <a:ext cx="1942093" cy="345016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86525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625928" y="160149"/>
            <a:ext cx="6482237" cy="3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kumimoji="1" lang="en-US" altLang="ko-KR" sz="2000" dirty="0">
                <a:solidFill>
                  <a:schemeClr val="tx2"/>
                </a:solidFill>
              </a:rPr>
              <a:t>Inventory</a:t>
            </a:r>
            <a:endParaRPr kumimoji="1" lang="ko-KR" altLang="en-US" sz="20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C3AFA-8C20-794A-AB86-FF20B9416104}"/>
              </a:ext>
            </a:extLst>
          </p:cNvPr>
          <p:cNvSpPr txBox="1"/>
          <p:nvPr/>
        </p:nvSpPr>
        <p:spPr>
          <a:xfrm>
            <a:off x="2980406" y="6080819"/>
            <a:ext cx="2481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+mn-ea"/>
              </a:rPr>
              <a:t>Master3, worker2, store, registry </a:t>
            </a:r>
            <a:r>
              <a:rPr kumimoji="1" lang="ko-KR" altLang="en-US" sz="1000" dirty="0">
                <a:latin typeface="+mn-ea"/>
              </a:rPr>
              <a:t>구성을 위한</a:t>
            </a:r>
            <a:r>
              <a:rPr kumimoji="1" lang="en-US" altLang="ko-KR" sz="1000" dirty="0">
                <a:latin typeface="+mn-ea"/>
              </a:rPr>
              <a:t> inventory</a:t>
            </a:r>
            <a:r>
              <a:rPr kumimoji="1" lang="ko-KR" altLang="en-US" sz="1000" dirty="0">
                <a:latin typeface="+mn-ea"/>
              </a:rPr>
              <a:t> 예</a:t>
            </a:r>
            <a:endParaRPr kumimoji="1" lang="ko-Kore-KR" altLang="en-US" sz="1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9927B-74A2-3C4F-A046-1264BF04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48" y="883587"/>
            <a:ext cx="3751935" cy="51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9308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625928" y="160149"/>
            <a:ext cx="6482237" cy="3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kumimoji="1" lang="en-US" altLang="ko-KR" sz="2000" dirty="0">
                <a:solidFill>
                  <a:schemeClr val="tx2"/>
                </a:solidFill>
              </a:rPr>
              <a:t>Playbook, Role, Tasks</a:t>
            </a:r>
            <a:endParaRPr kumimoji="1" lang="ko-KR" altLang="en-US" sz="2000" dirty="0">
              <a:solidFill>
                <a:schemeClr val="tx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58D628-ED16-D24E-8541-A862E3E9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87" y="1013869"/>
            <a:ext cx="2210557" cy="5169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541066-185F-3446-8ADD-D5FE5310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539" y="2857737"/>
            <a:ext cx="2746833" cy="31476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5E4815-45F1-CE44-955C-24EA7EC70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539" y="969854"/>
            <a:ext cx="2110642" cy="1470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3770DA-EC4B-8442-973C-86C73287DC00}"/>
              </a:ext>
            </a:extLst>
          </p:cNvPr>
          <p:cNvSpPr txBox="1"/>
          <p:nvPr/>
        </p:nvSpPr>
        <p:spPr>
          <a:xfrm>
            <a:off x="1076033" y="6188614"/>
            <a:ext cx="171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+mn-ea"/>
              </a:rPr>
              <a:t>Playbook – cluster</a:t>
            </a:r>
            <a:r>
              <a:rPr kumimoji="1" lang="ko-KR" altLang="en-US" sz="1000" dirty="0">
                <a:latin typeface="+mn-ea"/>
              </a:rPr>
              <a:t> 설치</a:t>
            </a:r>
            <a:endParaRPr kumimoji="1" lang="ko-Kore-KR" altLang="en-US" sz="1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14DF9-91EC-E740-8C35-080BC9DD0F75}"/>
              </a:ext>
            </a:extLst>
          </p:cNvPr>
          <p:cNvSpPr txBox="1"/>
          <p:nvPr/>
        </p:nvSpPr>
        <p:spPr>
          <a:xfrm>
            <a:off x="4083539" y="2442803"/>
            <a:ext cx="171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+mn-ea"/>
              </a:rPr>
              <a:t>Role – </a:t>
            </a:r>
            <a:r>
              <a:rPr kumimoji="1" lang="en-US" altLang="ko-Kore-KR" sz="1000" dirty="0" err="1">
                <a:latin typeface="+mn-ea"/>
              </a:rPr>
              <a:t>haproxy</a:t>
            </a:r>
            <a:r>
              <a:rPr kumimoji="1" lang="en-US" altLang="ko-Kore-KR" sz="1000" dirty="0">
                <a:latin typeface="+mn-ea"/>
              </a:rPr>
              <a:t> </a:t>
            </a:r>
            <a:r>
              <a:rPr kumimoji="1" lang="ko-KR" altLang="en-US" sz="1000" dirty="0">
                <a:latin typeface="+mn-ea"/>
              </a:rPr>
              <a:t>설치</a:t>
            </a:r>
            <a:endParaRPr kumimoji="1" lang="ko-Kore-KR" altLang="en-US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2C772-AE5A-9A42-80AA-267471F91856}"/>
              </a:ext>
            </a:extLst>
          </p:cNvPr>
          <p:cNvSpPr txBox="1"/>
          <p:nvPr/>
        </p:nvSpPr>
        <p:spPr>
          <a:xfrm>
            <a:off x="4247388" y="6127305"/>
            <a:ext cx="1713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+mn-ea"/>
              </a:rPr>
              <a:t>Task – </a:t>
            </a:r>
            <a:r>
              <a:rPr kumimoji="1" lang="en-US" altLang="ko-Kore-KR" sz="1000" dirty="0" err="1">
                <a:latin typeface="+mn-ea"/>
              </a:rPr>
              <a:t>haproxy</a:t>
            </a:r>
            <a:r>
              <a:rPr kumimoji="1" lang="en-US" altLang="ko-Kore-KR" sz="1000" dirty="0">
                <a:latin typeface="+mn-ea"/>
              </a:rPr>
              <a:t> </a:t>
            </a:r>
            <a:r>
              <a:rPr kumimoji="1" lang="ko-KR" altLang="en-US" sz="1000" dirty="0">
                <a:latin typeface="+mn-ea"/>
              </a:rPr>
              <a:t>설치</a:t>
            </a:r>
            <a:endParaRPr kumimoji="1" lang="ko-Kore-KR" altLang="en-US" sz="1000" dirty="0"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FCE9F-6722-BE48-8133-4ED8B059AF23}"/>
              </a:ext>
            </a:extLst>
          </p:cNvPr>
          <p:cNvSpPr/>
          <p:nvPr/>
        </p:nvSpPr>
        <p:spPr>
          <a:xfrm>
            <a:off x="1461330" y="4520535"/>
            <a:ext cx="45719" cy="45719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2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marL="285750" marR="0" indent="-28575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Font typeface="Arial"/>
              <a:buChar char="•"/>
            </a:pPr>
            <a:endParaRPr kumimoji="1" lang="ko-Kore-KR" altLang="en-US" sz="1400" b="1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D09AC3A-269D-9142-BB74-1B19A7C0534D}"/>
              </a:ext>
            </a:extLst>
          </p:cNvPr>
          <p:cNvCxnSpPr>
            <a:stCxn id="5" idx="6"/>
            <a:endCxn id="4" idx="1"/>
          </p:cNvCxnSpPr>
          <p:nvPr/>
        </p:nvCxnSpPr>
        <p:spPr>
          <a:xfrm flipV="1">
            <a:off x="1507049" y="1704883"/>
            <a:ext cx="2576490" cy="28385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EF4BB9C5-2375-3542-91C9-E762968DEE93}"/>
              </a:ext>
            </a:extLst>
          </p:cNvPr>
          <p:cNvCxnSpPr>
            <a:cxnSpLocks/>
            <a:stCxn id="17" idx="6"/>
            <a:endCxn id="8" idx="3"/>
          </p:cNvCxnSpPr>
          <p:nvPr/>
        </p:nvCxnSpPr>
        <p:spPr>
          <a:xfrm>
            <a:off x="5227907" y="1795684"/>
            <a:ext cx="1602465" cy="2635897"/>
          </a:xfrm>
          <a:prstGeom prst="bentConnector3">
            <a:avLst>
              <a:gd name="adj1" fmla="val 114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64C5DD5-8B14-044D-B6AA-31D5568AD8C6}"/>
              </a:ext>
            </a:extLst>
          </p:cNvPr>
          <p:cNvSpPr/>
          <p:nvPr/>
        </p:nvSpPr>
        <p:spPr>
          <a:xfrm>
            <a:off x="5182188" y="1772824"/>
            <a:ext cx="45719" cy="45719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2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marL="285750" marR="0" indent="-28575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Font typeface="Arial"/>
              <a:buChar char="•"/>
            </a:pPr>
            <a:endParaRPr kumimoji="1" lang="ko-Kore-KR" altLang="en-US" sz="1400" b="1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614939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cktail_서식_2017.07.2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4546A"/>
        </a:solidFill>
        <a:ln w="12700" cap="flat" cmpd="sng" algn="ctr">
          <a:solidFill>
            <a:schemeClr val="tx2"/>
          </a:solidFill>
          <a:prstDash val="solid"/>
          <a:miter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0" tIns="0" rIns="0" bIns="0" anchor="ctr">
        <a:noAutofit/>
      </a:bodyPr>
      <a:lstStyle>
        <a:defPPr marL="285750" marR="0" lvl="0" indent="-285750" algn="ctr" defTabSz="914400" eaLnBrk="1" latinLnBrk="0" hangingPunct="1">
          <a:lnSpc>
            <a:spcPct val="150000"/>
          </a:lnSpc>
          <a:spcBef>
            <a:spcPts val="0"/>
          </a:spcBef>
          <a:spcAft>
            <a:spcPct val="0"/>
          </a:spcAft>
          <a:buClrTx/>
          <a:buFont typeface="Arial"/>
          <a:buChar char="•"/>
          <a:defRPr kumimoji="1" lang="ko-KR" altLang="en-US" sz="1400" b="1" kern="0">
            <a:solidFill>
              <a:schemeClr val="bg1"/>
            </a:solidFill>
            <a:latin typeface="맑은 고딕"/>
            <a:ea typeface="맑은 고딕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kumimoji="1" sz="36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cktail_Template_2017.08.07" id="{86255A14-EE02-4023-83A6-A3A11BBE6BEF}" vid="{ECB258F7-6701-4560-8804-2EA53A8AF9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Cocktail_Template_2017.08.07</Template>
  <TotalTime>40740</TotalTime>
  <Words>177</Words>
  <Application>Microsoft Macintosh PowerPoint</Application>
  <PresentationFormat>A4 용지(210x297mm)</PresentationFormat>
  <Paragraphs>26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.AppleSystemUIFont</vt:lpstr>
      <vt:lpstr>맑은 고딕</vt:lpstr>
      <vt:lpstr>Arial</vt:lpstr>
      <vt:lpstr>Calibri</vt:lpstr>
      <vt:lpstr>Wingdings</vt:lpstr>
      <vt:lpstr>Cocktail_서식_2017.07.27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With 나무기술 &amp; 아콘소프트</dc:title>
  <dc:creator>YERIHAN MOVE78</dc:creator>
  <cp:lastModifiedBy>정 대운</cp:lastModifiedBy>
  <cp:revision>697</cp:revision>
  <cp:lastPrinted>2019-04-22T10:30:54Z</cp:lastPrinted>
  <dcterms:created xsi:type="dcterms:W3CDTF">2017-10-24T00:11:06Z</dcterms:created>
  <dcterms:modified xsi:type="dcterms:W3CDTF">2021-11-12T04:02:54Z</dcterms:modified>
</cp:coreProperties>
</file>